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60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6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79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8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2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61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81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0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51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85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5F2B-3E89-4BC7-9199-190ED8C1624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E026-6426-46D9-91EF-8D8FFACB6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99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18"/>
            <a:ext cx="9144000" cy="64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7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18"/>
            <a:ext cx="9144000" cy="64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7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 cvnvbnbbbbPĞ</dc:creator>
  <cp:lastModifiedBy>ç cvnvbnbbbbPĞ</cp:lastModifiedBy>
  <cp:revision>2</cp:revision>
  <dcterms:created xsi:type="dcterms:W3CDTF">2020-05-14T11:12:47Z</dcterms:created>
  <dcterms:modified xsi:type="dcterms:W3CDTF">2020-05-14T11:18:48Z</dcterms:modified>
</cp:coreProperties>
</file>